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4DE262E-0973-49AD-85A9-7AAD696173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D5F77FC-DAD6-45C7-9529-F28EDF4F76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67F43BB-1F19-4FDF-A17D-9E6AC576D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4BACE-EE48-458F-97CF-569FE07B2DE6}" type="datetimeFigureOut">
              <a:rPr lang="zh-TW" altLang="en-US" smtClean="0"/>
              <a:t>2025/2/17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796FF6B-0B13-4FC5-82CE-D84755470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8F2B00D-5D0F-40CC-B0E8-FD8F20802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B0E8-CA44-4039-91C0-1FE20A4DD4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9731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88DB4D1-A98C-42B3-916A-24065B76D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CCDCED57-1F59-4691-868B-C652C1CC5D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7B4AFF8-51C2-4012-8FCA-1124424F9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4BACE-EE48-458F-97CF-569FE07B2DE6}" type="datetimeFigureOut">
              <a:rPr lang="zh-TW" altLang="en-US" smtClean="0"/>
              <a:t>2025/2/17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6EEA20E-13FB-48B8-A2D0-B859D1A83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6D482D3-98A7-48C2-A41E-2894D8967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B0E8-CA44-4039-91C0-1FE20A4DD4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136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9E71E14F-AEEF-45D8-90C9-147F839A35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DAEA3E7-BEA4-41B8-A452-7189C65508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525667F-182F-45C6-893E-1CAF12A3F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4BACE-EE48-458F-97CF-569FE07B2DE6}" type="datetimeFigureOut">
              <a:rPr lang="zh-TW" altLang="en-US" smtClean="0"/>
              <a:t>2025/2/17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0DDC3D4-D158-4C71-ABB1-4F09C9819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7AC37BF-946D-4E7F-9E19-14595F6D8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B0E8-CA44-4039-91C0-1FE20A4DD4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7166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A4072BB-DB70-477D-813B-FDD277B3D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F5D8FFF-9CC8-4736-B12D-3920A4426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D1EC7FB-C4D9-4CF8-BD52-9E2798232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4BACE-EE48-458F-97CF-569FE07B2DE6}" type="datetimeFigureOut">
              <a:rPr lang="zh-TW" altLang="en-US" smtClean="0"/>
              <a:t>2025/2/17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CCC4291-9C60-4266-AD21-BA6936C8D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F52CA4D-3AF6-4DCC-9495-CD2172698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B0E8-CA44-4039-91C0-1FE20A4DD4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3493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7997624-785E-45B5-BBF8-0894714B8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AD3D91D-68D9-40F1-912A-A1AA36BFDB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156B6AC-3F08-4299-BF7A-B1D7C0737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4BACE-EE48-458F-97CF-569FE07B2DE6}" type="datetimeFigureOut">
              <a:rPr lang="zh-TW" altLang="en-US" smtClean="0"/>
              <a:t>2025/2/17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AABB4FF-26C7-44A7-97BA-FD5705D61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DE638F8-0901-405C-8E84-4B9314640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B0E8-CA44-4039-91C0-1FE20A4DD4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682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9D19040-AC6B-4695-A11B-2AC682FDE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7259C7A-EB79-4F40-A6BD-CF340FC582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5345EED-B9CB-46CF-AC5C-B4E514BF18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C0CD6C5-1510-4125-9C0C-DCE76CF5F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4BACE-EE48-458F-97CF-569FE07B2DE6}" type="datetimeFigureOut">
              <a:rPr lang="zh-TW" altLang="en-US" smtClean="0"/>
              <a:t>2025/2/17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DDD1545-A8F1-4E90-8FF2-B6D976E3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EA868F4-DA03-47C3-BA70-CA5914CEF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B0E8-CA44-4039-91C0-1FE20A4DD4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927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3B65EF0-05AA-40B4-81B4-4F7446A29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C3E559F-B7AD-4DC6-9326-8C0E279D58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ADE1E5E-7A8C-4254-A955-62840CDE8A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2DF159DF-1481-4163-86E6-47E45E4E1F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01E6F66A-2B62-4214-BA51-A980D6B74D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4C3C00EF-8FDF-490C-A2AD-7B0116402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4BACE-EE48-458F-97CF-569FE07B2DE6}" type="datetimeFigureOut">
              <a:rPr lang="zh-TW" altLang="en-US" smtClean="0"/>
              <a:t>2025/2/17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5CECAD8E-CC50-46AC-82E3-FADB85709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A311932D-36F3-491F-BD12-E2415BFFC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B0E8-CA44-4039-91C0-1FE20A4DD4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8258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A3E9E29-AB21-4D4B-A903-A1F86F9C3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DDB411F0-CFCC-4AE5-AFBA-EFC2525F9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4BACE-EE48-458F-97CF-569FE07B2DE6}" type="datetimeFigureOut">
              <a:rPr lang="zh-TW" altLang="en-US" smtClean="0"/>
              <a:t>2025/2/17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487516CF-2980-4583-BE19-6643BB8C7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AEA09724-9D45-479F-AF1F-9026B3535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B0E8-CA44-4039-91C0-1FE20A4DD4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735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5EFC11E5-6C4C-4233-9B4F-B3064DDC3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4BACE-EE48-458F-97CF-569FE07B2DE6}" type="datetimeFigureOut">
              <a:rPr lang="zh-TW" altLang="en-US" smtClean="0"/>
              <a:t>2025/2/17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EE091AB2-45CD-4EC8-935D-87F8FC8C7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93DA3B4-625C-451A-BC5C-ED8027F80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B0E8-CA44-4039-91C0-1FE20A4DD4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7344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BEE881E-1953-41B2-915D-A8BB467C1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3873184-C591-4358-AE21-89EA8C567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67FBF189-CB4E-409B-8408-8329BF03E5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8656F46-B936-46E2-8BE2-0507C6D15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4BACE-EE48-458F-97CF-569FE07B2DE6}" type="datetimeFigureOut">
              <a:rPr lang="zh-TW" altLang="en-US" smtClean="0"/>
              <a:t>2025/2/17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6F6D7AD-6777-4803-AB8B-BA851E698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1E3A6AE-48DD-474B-96D8-E7264DD05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B0E8-CA44-4039-91C0-1FE20A4DD4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2137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F5E9CDD-490E-43CC-8F6E-7D68E0BD8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878E6577-806E-4398-BEAA-E827B318F3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4D610A7-F4D9-4148-8597-D199A3E315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21A8DC9-24BF-4792-9892-9C86AEDD6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4BACE-EE48-458F-97CF-569FE07B2DE6}" type="datetimeFigureOut">
              <a:rPr lang="zh-TW" altLang="en-US" smtClean="0"/>
              <a:t>2025/2/17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84AE879-4D05-46FE-8DEA-A56B3F714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2D0128D-1D86-4DC5-BB28-EED43EF78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B0E8-CA44-4039-91C0-1FE20A4DD4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8177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4C67AC65-DFB7-45EF-9102-05089C050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1D86523-7074-4F8C-A317-04471AE836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9222D15-6C00-4031-ABC4-A349EB07F1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4BACE-EE48-458F-97CF-569FE07B2DE6}" type="datetimeFigureOut">
              <a:rPr lang="zh-TW" altLang="en-US" smtClean="0"/>
              <a:t>2025/2/17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B2EB265-9E77-417D-A9B8-3C2A809451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B2202BF-6CFF-4F3B-9843-BB5367DFD3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5B0E8-CA44-4039-91C0-1FE20A4DD4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8593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93835BA4-5372-4524-81F1-BCD3144CA0CE}"/>
              </a:ext>
            </a:extLst>
          </p:cNvPr>
          <p:cNvSpPr/>
          <p:nvPr/>
        </p:nvSpPr>
        <p:spPr>
          <a:xfrm>
            <a:off x="1888066" y="777472"/>
            <a:ext cx="841586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4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113</a:t>
            </a:r>
            <a:r>
              <a:rPr lang="zh-TW" altLang="zh-TW" sz="4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學年</a:t>
            </a:r>
            <a:r>
              <a:rPr lang="zh-TW" altLang="en-US" sz="4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度下</a:t>
            </a:r>
            <a:r>
              <a:rPr lang="zh-TW" altLang="zh-TW" sz="4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學期</a:t>
            </a:r>
            <a:br>
              <a:rPr lang="en-US" altLang="zh-TW" sz="4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</a:br>
            <a:r>
              <a:rPr lang="zh-TW" altLang="en-US" sz="4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六</a:t>
            </a:r>
            <a:r>
              <a:rPr lang="zh-TW" altLang="zh-TW" sz="4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年級健康與體育領域教學</a:t>
            </a:r>
            <a:r>
              <a:rPr lang="zh-TW" altLang="en-US" sz="4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計畫</a:t>
            </a:r>
            <a:br>
              <a:rPr lang="en-US" altLang="zh-TW" sz="4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</a:br>
            <a:endParaRPr lang="en-US" altLang="zh-TW" sz="4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  <a:p>
            <a:pPr algn="ctr"/>
            <a:r>
              <a:rPr lang="zh-TW" altLang="en-US" sz="44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授課教師：范姜嘉銘</a:t>
            </a:r>
            <a:endParaRPr lang="en-US" altLang="zh-TW" sz="4400" b="1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  <a:p>
            <a:pPr algn="ctr"/>
            <a:endParaRPr lang="en-US" altLang="zh-TW" sz="4400" b="1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  <a:p>
            <a:pPr algn="ctr"/>
            <a:br>
              <a:rPr lang="en-US" altLang="zh-TW" sz="4400" b="1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</a:br>
            <a:r>
              <a:rPr lang="en-US" altLang="zh-TW" sz="3200" b="1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114.02.21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199684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538E5AB-2827-428A-BEA3-F9188DB18A29}"/>
              </a:ext>
            </a:extLst>
          </p:cNvPr>
          <p:cNvSpPr txBox="1">
            <a:spLocks/>
          </p:cNvSpPr>
          <p:nvPr/>
        </p:nvSpPr>
        <p:spPr>
          <a:xfrm>
            <a:off x="1497592" y="861391"/>
            <a:ext cx="9554721" cy="4558748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58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113</a:t>
            </a:r>
            <a:r>
              <a:rPr lang="zh-TW" altLang="en-US" sz="58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學年度下學期主要</a:t>
            </a:r>
            <a:r>
              <a:rPr lang="zh-TW" altLang="zh-TW" sz="58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教學</a:t>
            </a:r>
            <a:r>
              <a:rPr lang="zh-TW" altLang="en-US" sz="58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綱要</a:t>
            </a:r>
            <a:endParaRPr lang="zh-TW" altLang="zh-TW" sz="5800" dirty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endParaRPr lang="en-US" altLang="zh-TW" sz="45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en-US" altLang="zh-TW" sz="4500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4500" dirty="0">
                <a:latin typeface="標楷體" panose="03000509000000000000" pitchFamily="65" charset="-120"/>
                <a:ea typeface="標楷體" panose="03000509000000000000" pitchFamily="65" charset="-120"/>
              </a:rPr>
              <a:t>開學週</a:t>
            </a:r>
            <a:r>
              <a:rPr lang="en-US" altLang="zh-TW" sz="4500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4500" dirty="0">
                <a:latin typeface="標楷體" panose="03000509000000000000" pitchFamily="65" charset="-120"/>
                <a:ea typeface="標楷體" panose="03000509000000000000" pitchFamily="65" charset="-120"/>
              </a:rPr>
              <a:t>體能活動</a:t>
            </a:r>
            <a:endParaRPr lang="en-US" altLang="zh-TW" sz="45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en-US" altLang="zh-TW" sz="4500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4500" dirty="0">
                <a:latin typeface="標楷體" panose="03000509000000000000" pitchFamily="65" charset="-120"/>
                <a:ea typeface="標楷體" panose="03000509000000000000" pitchFamily="65" charset="-120"/>
              </a:rPr>
              <a:t>依教材內容實施體育教學活動：羽球、籃球、游泳、樂樂棒。</a:t>
            </a:r>
            <a:endParaRPr lang="en-US" altLang="zh-TW" sz="45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4500" dirty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45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500" dirty="0">
                <a:latin typeface="標楷體" panose="03000509000000000000" pitchFamily="65" charset="-120"/>
                <a:ea typeface="標楷體" panose="03000509000000000000" pitchFamily="65" charset="-120"/>
              </a:rPr>
              <a:t>另增加匹克球</a:t>
            </a:r>
            <a:r>
              <a:rPr lang="en-US" altLang="zh-TW" sz="45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algn="l"/>
            <a:r>
              <a:rPr lang="en-US" altLang="zh-TW" sz="4500" dirty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4500" dirty="0">
                <a:latin typeface="標楷體" panose="03000509000000000000" pitchFamily="65" charset="-120"/>
                <a:ea typeface="標楷體" panose="03000509000000000000" pitchFamily="65" charset="-120"/>
              </a:rPr>
              <a:t>體適能檢測</a:t>
            </a:r>
            <a:endParaRPr lang="en-US" altLang="zh-TW" sz="45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en-US" altLang="zh-TW" sz="4500" dirty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4500" dirty="0">
                <a:latin typeface="標楷體" panose="03000509000000000000" pitchFamily="65" charset="-120"/>
                <a:ea typeface="標楷體" panose="03000509000000000000" pitchFamily="65" charset="-120"/>
              </a:rPr>
              <a:t>游泳課</a:t>
            </a:r>
            <a:r>
              <a:rPr lang="en-US" altLang="zh-TW" sz="4500" dirty="0">
                <a:latin typeface="標楷體" panose="03000509000000000000" pitchFamily="65" charset="-120"/>
                <a:ea typeface="標楷體" panose="03000509000000000000" pitchFamily="65" charset="-120"/>
              </a:rPr>
              <a:t>(4/28</a:t>
            </a:r>
            <a:r>
              <a:rPr lang="zh-TW" altLang="en-US" sz="45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4500" dirty="0">
                <a:latin typeface="標楷體" panose="03000509000000000000" pitchFamily="65" charset="-120"/>
                <a:ea typeface="標楷體" panose="03000509000000000000" pitchFamily="65" charset="-120"/>
              </a:rPr>
              <a:t>5/12</a:t>
            </a:r>
            <a:r>
              <a:rPr lang="zh-TW" altLang="en-US" sz="45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4500" dirty="0">
                <a:latin typeface="標楷體" panose="03000509000000000000" pitchFamily="65" charset="-120"/>
                <a:ea typeface="標楷體" panose="03000509000000000000" pitchFamily="65" charset="-120"/>
              </a:rPr>
              <a:t>5/19</a:t>
            </a:r>
            <a:r>
              <a:rPr lang="zh-TW" altLang="en-US" sz="45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4500" dirty="0">
                <a:latin typeface="標楷體" panose="03000509000000000000" pitchFamily="65" charset="-120"/>
                <a:ea typeface="標楷體" panose="03000509000000000000" pitchFamily="65" charset="-120"/>
              </a:rPr>
              <a:t>5/26)</a:t>
            </a:r>
          </a:p>
          <a:p>
            <a:pPr algn="l"/>
            <a:r>
              <a:rPr lang="en-US" altLang="zh-TW" sz="4500" dirty="0"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4500" dirty="0">
                <a:latin typeface="標楷體" panose="03000509000000000000" pitchFamily="65" charset="-120"/>
                <a:ea typeface="標楷體" panose="03000509000000000000" pitchFamily="65" charset="-120"/>
              </a:rPr>
              <a:t>畢業系列活動</a:t>
            </a:r>
            <a:r>
              <a:rPr lang="en-US" altLang="zh-TW" sz="4500" dirty="0">
                <a:latin typeface="標楷體" panose="03000509000000000000" pitchFamily="65" charset="-120"/>
                <a:ea typeface="標楷體" panose="03000509000000000000" pitchFamily="65" charset="-120"/>
              </a:rPr>
              <a:t>(6/10</a:t>
            </a:r>
            <a:r>
              <a:rPr lang="zh-TW" altLang="en-US" sz="4500" dirty="0">
                <a:latin typeface="標楷體" panose="03000509000000000000" pitchFamily="65" charset="-120"/>
                <a:ea typeface="標楷體" panose="03000509000000000000" pitchFamily="65" charset="-120"/>
              </a:rPr>
              <a:t>腳踏車、</a:t>
            </a:r>
            <a:r>
              <a:rPr lang="en-US" altLang="zh-TW" sz="4500" dirty="0">
                <a:latin typeface="標楷體" panose="03000509000000000000" pitchFamily="65" charset="-120"/>
                <a:ea typeface="標楷體" panose="03000509000000000000" pitchFamily="65" charset="-120"/>
              </a:rPr>
              <a:t>6/11</a:t>
            </a:r>
            <a:r>
              <a:rPr lang="zh-TW" altLang="en-US" sz="4500" dirty="0">
                <a:latin typeface="標楷體" panose="03000509000000000000" pitchFamily="65" charset="-120"/>
                <a:ea typeface="標楷體" panose="03000509000000000000" pitchFamily="65" charset="-120"/>
              </a:rPr>
              <a:t>路跑</a:t>
            </a:r>
            <a:r>
              <a:rPr lang="en-US" altLang="zh-TW" sz="45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algn="l"/>
            <a:endParaRPr lang="en-US" altLang="zh-TW" sz="45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4500" dirty="0">
                <a:latin typeface="標楷體" panose="03000509000000000000" pitchFamily="65" charset="-120"/>
                <a:ea typeface="標楷體" panose="03000509000000000000" pitchFamily="65" charset="-120"/>
              </a:rPr>
              <a:t>評量方式：上課精神與態度、課堂表現</a:t>
            </a:r>
            <a:r>
              <a:rPr lang="en-US" altLang="zh-TW" sz="45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500" dirty="0">
                <a:latin typeface="標楷體" panose="03000509000000000000" pitchFamily="65" charset="-120"/>
                <a:ea typeface="標楷體" panose="03000509000000000000" pitchFamily="65" charset="-120"/>
              </a:rPr>
              <a:t>實際操作、練習等</a:t>
            </a:r>
            <a:r>
              <a:rPr lang="en-US" altLang="zh-TW" sz="45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45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45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佔</a:t>
            </a:r>
            <a:r>
              <a:rPr lang="en-US" altLang="zh-TW" sz="45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40%</a:t>
            </a:r>
            <a:r>
              <a:rPr lang="zh-TW" altLang="en-US" sz="45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45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4500" dirty="0">
                <a:latin typeface="標楷體" panose="03000509000000000000" pitchFamily="65" charset="-120"/>
                <a:ea typeface="標楷體" panose="03000509000000000000" pitchFamily="65" charset="-120"/>
              </a:rPr>
              <a:t>各項技能測驗等，</a:t>
            </a:r>
            <a:r>
              <a:rPr lang="zh-TW" altLang="en-US" sz="45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佔</a:t>
            </a:r>
            <a:r>
              <a:rPr lang="en-US" altLang="zh-TW" sz="45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60%</a:t>
            </a:r>
            <a:r>
              <a:rPr lang="zh-TW" altLang="en-US" sz="45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algn="l"/>
            <a:endParaRPr lang="en-US" altLang="zh-TW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endParaRPr lang="zh-TW" altLang="zh-TW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61539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127</Words>
  <Application>Microsoft Office PowerPoint</Application>
  <PresentationFormat>寬螢幕</PresentationFormat>
  <Paragraphs>15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新細明體</vt:lpstr>
      <vt:lpstr>標楷體</vt:lpstr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呂欣潔</dc:creator>
  <cp:lastModifiedBy>112-P215-03</cp:lastModifiedBy>
  <cp:revision>10</cp:revision>
  <dcterms:created xsi:type="dcterms:W3CDTF">2024-07-26T05:04:05Z</dcterms:created>
  <dcterms:modified xsi:type="dcterms:W3CDTF">2025-02-17T03:03:57Z</dcterms:modified>
</cp:coreProperties>
</file>