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DE262E-0973-49AD-85A9-7AAD69617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5F77FC-DAD6-45C7-9529-F28EDF4F7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7F43BB-1F19-4FDF-A17D-9E6AC576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96FF6B-0B13-4FC5-82CE-D8475547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F2B00D-5D0F-40CC-B0E8-FD8F2080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73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8DB4D1-A98C-42B3-916A-24065B76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CDCED57-1F59-4691-868B-C652C1CC5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B4AFF8-51C2-4012-8FCA-1124424F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EEA20E-13FB-48B8-A2D0-B859D1A8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D482D3-98A7-48C2-A41E-2894D896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3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E71E14F-AEEF-45D8-90C9-147F839A3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AEA3E7-BEA4-41B8-A452-7189C655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25667F-182F-45C6-893E-1CAF12A3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DDC3D4-D158-4C71-ABB1-4F09C981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AC37BF-946D-4E7F-9E19-14595F6D8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16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4072BB-DB70-477D-813B-FDD277B3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5D8FFF-9CC8-4736-B12D-3920A4426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1EC7FB-C4D9-4CF8-BD52-9E279823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CC4291-9C60-4266-AD21-BA6936C8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52CA4D-3AF6-4DCC-9495-CD217269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49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997624-785E-45B5-BBF8-0894714B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AD3D91D-68D9-40F1-912A-A1AA36BFD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56B6AC-3F08-4299-BF7A-B1D7C073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ABB4FF-26C7-44A7-97BA-FD5705D6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E638F8-0901-405C-8E84-4B931464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8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D19040-AC6B-4695-A11B-2AC682FD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259C7A-EB79-4F40-A6BD-CF340FC58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5345EED-B9CB-46CF-AC5C-B4E514BF1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C0CD6C5-1510-4125-9C0C-DCE76CF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DD1545-A8F1-4E90-8FF2-B6D976E3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A868F4-DA03-47C3-BA70-CA5914CE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2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B65EF0-05AA-40B4-81B4-4F7446A2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3E559F-B7AD-4DC6-9326-8C0E279D5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DE1E5E-7A8C-4254-A955-62840CDE8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DF159DF-1481-4163-86E6-47E45E4E1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1E6F66A-2B62-4214-BA51-A980D6B74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C3C00EF-8FDF-490C-A2AD-7B011640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CECAD8E-CC50-46AC-82E3-FADB8570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11932D-36F3-491F-BD12-E2415BFF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25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3E9E29-AB21-4D4B-A903-A1F86F9C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DB411F0-CFCC-4AE5-AFBA-EFC2525F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87516CF-2980-4583-BE19-6643BB8C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EA09724-9D45-479F-AF1F-9026B353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EFC11E5-6C4C-4233-9B4F-B3064DDC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E091AB2-45CD-4EC8-935D-87F8FC8C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3DA3B4-625C-451A-BC5C-ED8027F8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34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EE881E-1953-41B2-915D-A8BB467C1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873184-C591-4358-AE21-89EA8C567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7FBF189-CB4E-409B-8408-8329BF03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8656F46-B936-46E2-8BE2-0507C6D1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F6D7AD-6777-4803-AB8B-BA851E69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1E3A6AE-48DD-474B-96D8-E7264DD0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13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5E9CDD-490E-43CC-8F6E-7D68E0BD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78E6577-806E-4398-BEAA-E827B318F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4D610A7-F4D9-4148-8597-D199A3E31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1A8DC9-24BF-4792-9892-9C86AEDD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84AE879-4D05-46FE-8DEA-A56B3F71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D0128D-1D86-4DC5-BB28-EED43EF7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17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C67AC65-DFB7-45EF-9102-05089C050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D86523-7074-4F8C-A317-04471AE83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222D15-6C00-4031-ABC4-A349EB07F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BACE-EE48-458F-97CF-569FE07B2DE6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2EB265-9E77-417D-A9B8-3C2A80945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2202BF-6CFF-4F3B-9843-BB5367DFD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B0E8-CA44-4039-91C0-1FE20A4DD4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59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3835BA4-5372-4524-81F1-BCD3144CA0CE}"/>
              </a:ext>
            </a:extLst>
          </p:cNvPr>
          <p:cNvSpPr/>
          <p:nvPr/>
        </p:nvSpPr>
        <p:spPr>
          <a:xfrm>
            <a:off x="1888066" y="777472"/>
            <a:ext cx="84158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113</a:t>
            </a:r>
            <a:r>
              <a:rPr lang="zh-TW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學年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度下</a:t>
            </a:r>
            <a:r>
              <a:rPr lang="zh-TW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學期</a:t>
            </a:r>
            <a:b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六</a:t>
            </a:r>
            <a:r>
              <a:rPr lang="zh-TW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年級健康與體育領域教學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計畫</a:t>
            </a:r>
            <a:b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</a:br>
            <a:endParaRPr lang="en-US" altLang="zh-TW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algn="ctr"/>
            <a:r>
              <a:rPr lang="zh-TW" altLang="en-US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授課教師：范姜嘉銘</a:t>
            </a:r>
            <a:endParaRPr lang="en-US" altLang="zh-TW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algn="ctr"/>
            <a:endParaRPr lang="en-US" altLang="zh-TW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algn="ctr"/>
            <a:br>
              <a:rPr lang="en-US" altLang="zh-TW" sz="44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</a:br>
            <a:r>
              <a:rPr lang="en-US" altLang="zh-TW" sz="32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114.02.21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9968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38E5AB-2827-428A-BEA3-F9188DB18A29}"/>
              </a:ext>
            </a:extLst>
          </p:cNvPr>
          <p:cNvSpPr txBox="1">
            <a:spLocks/>
          </p:cNvSpPr>
          <p:nvPr/>
        </p:nvSpPr>
        <p:spPr>
          <a:xfrm>
            <a:off x="1497592" y="861391"/>
            <a:ext cx="9554721" cy="45587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5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5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學年度下學期主要</a:t>
            </a:r>
            <a:r>
              <a:rPr lang="zh-TW" altLang="zh-TW" sz="5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5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綱要</a:t>
            </a:r>
            <a:endParaRPr lang="zh-TW" altLang="zh-TW" sz="58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開學週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體能活動</a:t>
            </a:r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依教材內容實施體育教學活動：羽球、籃球、游泳、樂樂棒。</a:t>
            </a:r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另增加匹克球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體適能檢測</a:t>
            </a:r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游泳課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(4/28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5/12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5/19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5/26)</a:t>
            </a:r>
          </a:p>
          <a:p>
            <a:pPr algn="l"/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畢業系列活動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(6/10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腳踏車、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6/11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路跑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評量方式：上課精神與態度、課堂表現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實際操作、練習等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佔</a:t>
            </a:r>
            <a:r>
              <a:rPr lang="en-US" altLang="zh-TW" sz="4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各項技能測驗等，</a:t>
            </a:r>
            <a:r>
              <a:rPr lang="zh-TW" altLang="en-US" sz="4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佔</a:t>
            </a:r>
            <a:r>
              <a:rPr lang="en-US" altLang="zh-TW" sz="4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60%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153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127</Words>
  <Application>Microsoft Office PowerPoint</Application>
  <PresentationFormat>寬螢幕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呂欣潔</dc:creator>
  <cp:lastModifiedBy>112-P215-03</cp:lastModifiedBy>
  <cp:revision>10</cp:revision>
  <dcterms:created xsi:type="dcterms:W3CDTF">2024-07-26T05:04:05Z</dcterms:created>
  <dcterms:modified xsi:type="dcterms:W3CDTF">2025-02-17T03:03:57Z</dcterms:modified>
</cp:coreProperties>
</file>